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85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6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6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4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18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9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1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1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46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8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88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28DF0-FF56-42E1-8E99-0FC45F930EA4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37377-D74E-4026-9B63-D3C65FD52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12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472"/>
            <a:ext cx="8229600" cy="1143000"/>
          </a:xfrm>
        </p:spPr>
        <p:txBody>
          <a:bodyPr/>
          <a:lstStyle/>
          <a:p>
            <a:r>
              <a:rPr lang="ru-RU" dirty="0" smtClean="0"/>
              <a:t>День пожилых людей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99" y="1124743"/>
            <a:ext cx="4070521" cy="297361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Этот праздник кадеты встретили с особенным трепетом, ведь самые любимые для них люди—это их бабушки и дедушки. Старались и самые младшие кадеты, волнуясь читали стихи, как для своих родных. Семиклассники всем классом подарили песню «Вперёд, Россия», солисты спели свои любимые песни. Танцы, в исполнении хореографического ансамбля «Вдохновение» оживили праздник и наполнили его радостью. Стихи, прочитанные нашим ветераном педагогического труда подполковником в запасе </a:t>
            </a:r>
            <a:r>
              <a:rPr lang="ru-RU" dirty="0" err="1" smtClean="0"/>
              <a:t>Курбеевым</a:t>
            </a:r>
            <a:r>
              <a:rPr lang="ru-RU" dirty="0" smtClean="0"/>
              <a:t> М.Х. добавили нотку ностальгии по СССР. Одним словом, ПРАЗДНИК УДАЛСЯ!</a:t>
            </a:r>
            <a:endParaRPr lang="ru-RU" dirty="0"/>
          </a:p>
        </p:txBody>
      </p:sp>
      <p:pic>
        <p:nvPicPr>
          <p:cNvPr id="1026" name="Picture 2" descr="D:\Desktop\1 октября концерт\IMG_20171002_1435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4" b="17131"/>
          <a:stretch/>
        </p:blipFill>
        <p:spPr bwMode="auto">
          <a:xfrm>
            <a:off x="4355975" y="1124743"/>
            <a:ext cx="4761585" cy="248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 октября концерт\IMG_20171002_1331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5"/>
          <a:stretch/>
        </p:blipFill>
        <p:spPr bwMode="auto">
          <a:xfrm>
            <a:off x="-1" y="3924010"/>
            <a:ext cx="4450459" cy="292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1 октября концерт\IMG_138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19117" r="15294" b="16470"/>
          <a:stretch/>
        </p:blipFill>
        <p:spPr bwMode="auto">
          <a:xfrm>
            <a:off x="4575903" y="3924010"/>
            <a:ext cx="4541657" cy="293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033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пожилых людей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пожилых людей</dc:title>
  <dc:creator>Admin</dc:creator>
  <cp:lastModifiedBy>Admin</cp:lastModifiedBy>
  <cp:revision>1</cp:revision>
  <dcterms:created xsi:type="dcterms:W3CDTF">2017-10-11T04:43:56Z</dcterms:created>
  <dcterms:modified xsi:type="dcterms:W3CDTF">2017-10-11T04:44:07Z</dcterms:modified>
</cp:coreProperties>
</file>